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9601200" cy="128016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62" d="100"/>
          <a:sy n="62" d="100"/>
        </p:scale>
        <p:origin x="26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ja-JP" altLang="en-US"/>
              <a:t>マスター タイトルの書式設定</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14164FD-02E9-4D23-8780-2C9BDF489050}" type="datetimeFigureOut">
              <a:rPr kumimoji="1" lang="ja-JP" altLang="en-US" smtClean="0"/>
              <a:t>2022/6/23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60EE4B-9A83-4287-8492-94EA83F3B0EA}" type="slidenum">
              <a:rPr kumimoji="1" lang="ja-JP" altLang="en-US" smtClean="0"/>
              <a:t>‹#›</a:t>
            </a:fld>
            <a:endParaRPr kumimoji="1" lang="ja-JP" altLang="en-US"/>
          </a:p>
        </p:txBody>
      </p:sp>
    </p:spTree>
    <p:extLst>
      <p:ext uri="{BB962C8B-B14F-4D97-AF65-F5344CB8AC3E}">
        <p14:creationId xmlns:p14="http://schemas.microsoft.com/office/powerpoint/2010/main" val="256389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4164FD-02E9-4D23-8780-2C9BDF489050}" type="datetimeFigureOut">
              <a:rPr kumimoji="1" lang="ja-JP" altLang="en-US" smtClean="0"/>
              <a:t>2022/6/23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60EE4B-9A83-4287-8492-94EA83F3B0EA}" type="slidenum">
              <a:rPr kumimoji="1" lang="ja-JP" altLang="en-US" smtClean="0"/>
              <a:t>‹#›</a:t>
            </a:fld>
            <a:endParaRPr kumimoji="1" lang="ja-JP" altLang="en-US"/>
          </a:p>
        </p:txBody>
      </p:sp>
    </p:spTree>
    <p:extLst>
      <p:ext uri="{BB962C8B-B14F-4D97-AF65-F5344CB8AC3E}">
        <p14:creationId xmlns:p14="http://schemas.microsoft.com/office/powerpoint/2010/main" val="124944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4164FD-02E9-4D23-8780-2C9BDF489050}" type="datetimeFigureOut">
              <a:rPr kumimoji="1" lang="ja-JP" altLang="en-US" smtClean="0"/>
              <a:t>2022/6/23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60EE4B-9A83-4287-8492-94EA83F3B0EA}" type="slidenum">
              <a:rPr kumimoji="1" lang="ja-JP" altLang="en-US" smtClean="0"/>
              <a:t>‹#›</a:t>
            </a:fld>
            <a:endParaRPr kumimoji="1" lang="ja-JP" altLang="en-US"/>
          </a:p>
        </p:txBody>
      </p:sp>
    </p:spTree>
    <p:extLst>
      <p:ext uri="{BB962C8B-B14F-4D97-AF65-F5344CB8AC3E}">
        <p14:creationId xmlns:p14="http://schemas.microsoft.com/office/powerpoint/2010/main" val="370392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4164FD-02E9-4D23-8780-2C9BDF489050}" type="datetimeFigureOut">
              <a:rPr kumimoji="1" lang="ja-JP" altLang="en-US" smtClean="0"/>
              <a:t>2022/6/23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60EE4B-9A83-4287-8492-94EA83F3B0EA}" type="slidenum">
              <a:rPr kumimoji="1" lang="ja-JP" altLang="en-US" smtClean="0"/>
              <a:t>‹#›</a:t>
            </a:fld>
            <a:endParaRPr kumimoji="1" lang="ja-JP" altLang="en-US"/>
          </a:p>
        </p:txBody>
      </p:sp>
    </p:spTree>
    <p:extLst>
      <p:ext uri="{BB962C8B-B14F-4D97-AF65-F5344CB8AC3E}">
        <p14:creationId xmlns:p14="http://schemas.microsoft.com/office/powerpoint/2010/main" val="258115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14164FD-02E9-4D23-8780-2C9BDF489050}" type="datetimeFigureOut">
              <a:rPr kumimoji="1" lang="ja-JP" altLang="en-US" smtClean="0"/>
              <a:t>2022/6/23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60EE4B-9A83-4287-8492-94EA83F3B0EA}" type="slidenum">
              <a:rPr kumimoji="1" lang="ja-JP" altLang="en-US" smtClean="0"/>
              <a:t>‹#›</a:t>
            </a:fld>
            <a:endParaRPr kumimoji="1" lang="ja-JP" altLang="en-US"/>
          </a:p>
        </p:txBody>
      </p:sp>
    </p:spTree>
    <p:extLst>
      <p:ext uri="{BB962C8B-B14F-4D97-AF65-F5344CB8AC3E}">
        <p14:creationId xmlns:p14="http://schemas.microsoft.com/office/powerpoint/2010/main" val="263349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4164FD-02E9-4D23-8780-2C9BDF489050}" type="datetimeFigureOut">
              <a:rPr kumimoji="1" lang="ja-JP" altLang="en-US" smtClean="0"/>
              <a:t>2022/6/23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60EE4B-9A83-4287-8492-94EA83F3B0EA}" type="slidenum">
              <a:rPr kumimoji="1" lang="ja-JP" altLang="en-US" smtClean="0"/>
              <a:t>‹#›</a:t>
            </a:fld>
            <a:endParaRPr kumimoji="1" lang="ja-JP" altLang="en-US"/>
          </a:p>
        </p:txBody>
      </p:sp>
    </p:spTree>
    <p:extLst>
      <p:ext uri="{BB962C8B-B14F-4D97-AF65-F5344CB8AC3E}">
        <p14:creationId xmlns:p14="http://schemas.microsoft.com/office/powerpoint/2010/main" val="1261489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61334" y="4676140"/>
            <a:ext cx="4061757"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4860608" y="4676140"/>
            <a:ext cx="4081761" cy="687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14164FD-02E9-4D23-8780-2C9BDF489050}" type="datetimeFigureOut">
              <a:rPr kumimoji="1" lang="ja-JP" altLang="en-US" smtClean="0"/>
              <a:t>2022/6/23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E60EE4B-9A83-4287-8492-94EA83F3B0EA}" type="slidenum">
              <a:rPr kumimoji="1" lang="ja-JP" altLang="en-US" smtClean="0"/>
              <a:t>‹#›</a:t>
            </a:fld>
            <a:endParaRPr kumimoji="1" lang="ja-JP" altLang="en-US"/>
          </a:p>
        </p:txBody>
      </p:sp>
    </p:spTree>
    <p:extLst>
      <p:ext uri="{BB962C8B-B14F-4D97-AF65-F5344CB8AC3E}">
        <p14:creationId xmlns:p14="http://schemas.microsoft.com/office/powerpoint/2010/main" val="372483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14164FD-02E9-4D23-8780-2C9BDF489050}" type="datetimeFigureOut">
              <a:rPr kumimoji="1" lang="ja-JP" altLang="en-US" smtClean="0"/>
              <a:t>2022/6/23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E60EE4B-9A83-4287-8492-94EA83F3B0EA}" type="slidenum">
              <a:rPr kumimoji="1" lang="ja-JP" altLang="en-US" smtClean="0"/>
              <a:t>‹#›</a:t>
            </a:fld>
            <a:endParaRPr kumimoji="1" lang="ja-JP" altLang="en-US"/>
          </a:p>
        </p:txBody>
      </p:sp>
    </p:spTree>
    <p:extLst>
      <p:ext uri="{BB962C8B-B14F-4D97-AF65-F5344CB8AC3E}">
        <p14:creationId xmlns:p14="http://schemas.microsoft.com/office/powerpoint/2010/main" val="193271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164FD-02E9-4D23-8780-2C9BDF489050}" type="datetimeFigureOut">
              <a:rPr kumimoji="1" lang="ja-JP" altLang="en-US" smtClean="0"/>
              <a:t>2022/6/23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E60EE4B-9A83-4287-8492-94EA83F3B0EA}" type="slidenum">
              <a:rPr kumimoji="1" lang="ja-JP" altLang="en-US" smtClean="0"/>
              <a:t>‹#›</a:t>
            </a:fld>
            <a:endParaRPr kumimoji="1" lang="ja-JP" altLang="en-US"/>
          </a:p>
        </p:txBody>
      </p:sp>
    </p:spTree>
    <p:extLst>
      <p:ext uri="{BB962C8B-B14F-4D97-AF65-F5344CB8AC3E}">
        <p14:creationId xmlns:p14="http://schemas.microsoft.com/office/powerpoint/2010/main" val="181236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a:t>マスター タイトルの書式設定</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4164FD-02E9-4D23-8780-2C9BDF489050}" type="datetimeFigureOut">
              <a:rPr kumimoji="1" lang="ja-JP" altLang="en-US" smtClean="0"/>
              <a:t>2022/6/23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60EE4B-9A83-4287-8492-94EA83F3B0EA}" type="slidenum">
              <a:rPr kumimoji="1" lang="ja-JP" altLang="en-US" smtClean="0"/>
              <a:t>‹#›</a:t>
            </a:fld>
            <a:endParaRPr kumimoji="1" lang="ja-JP" altLang="en-US"/>
          </a:p>
        </p:txBody>
      </p:sp>
    </p:spTree>
    <p:extLst>
      <p:ext uri="{BB962C8B-B14F-4D97-AF65-F5344CB8AC3E}">
        <p14:creationId xmlns:p14="http://schemas.microsoft.com/office/powerpoint/2010/main" val="33226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4164FD-02E9-4D23-8780-2C9BDF489050}" type="datetimeFigureOut">
              <a:rPr kumimoji="1" lang="ja-JP" altLang="en-US" smtClean="0"/>
              <a:t>2022/6/23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60EE4B-9A83-4287-8492-94EA83F3B0EA}" type="slidenum">
              <a:rPr kumimoji="1" lang="ja-JP" altLang="en-US" smtClean="0"/>
              <a:t>‹#›</a:t>
            </a:fld>
            <a:endParaRPr kumimoji="1" lang="ja-JP" altLang="en-US"/>
          </a:p>
        </p:txBody>
      </p:sp>
    </p:spTree>
    <p:extLst>
      <p:ext uri="{BB962C8B-B14F-4D97-AF65-F5344CB8AC3E}">
        <p14:creationId xmlns:p14="http://schemas.microsoft.com/office/powerpoint/2010/main" val="305236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D14164FD-02E9-4D23-8780-2C9BDF489050}" type="datetimeFigureOut">
              <a:rPr kumimoji="1" lang="ja-JP" altLang="en-US" smtClean="0"/>
              <a:t>2022/6/23</a:t>
            </a:fld>
            <a:endParaRPr kumimoji="1" lang="ja-JP" altLang="en-US"/>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4E60EE4B-9A83-4287-8492-94EA83F3B0EA}" type="slidenum">
              <a:rPr kumimoji="1" lang="ja-JP" altLang="en-US" smtClean="0"/>
              <a:t>‹#›</a:t>
            </a:fld>
            <a:endParaRPr kumimoji="1" lang="ja-JP" altLang="en-US"/>
          </a:p>
        </p:txBody>
      </p:sp>
    </p:spTree>
    <p:extLst>
      <p:ext uri="{BB962C8B-B14F-4D97-AF65-F5344CB8AC3E}">
        <p14:creationId xmlns:p14="http://schemas.microsoft.com/office/powerpoint/2010/main" val="1180556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rms.office.com/r/fnNTB1uZht"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hyperlink" Target="https://forms.office.com/r/fnNTB1uZh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3D446DA4-5F55-41E4-8E6A-830F577C51AA}"/>
              </a:ext>
            </a:extLst>
          </p:cNvPr>
          <p:cNvGrpSpPr/>
          <p:nvPr/>
        </p:nvGrpSpPr>
        <p:grpSpPr>
          <a:xfrm>
            <a:off x="342578" y="480445"/>
            <a:ext cx="9449959" cy="11844093"/>
            <a:chOff x="342578" y="480445"/>
            <a:chExt cx="9449959" cy="11844093"/>
          </a:xfrm>
        </p:grpSpPr>
        <p:sp>
          <p:nvSpPr>
            <p:cNvPr id="21" name="正方形/長方形 20">
              <a:extLst>
                <a:ext uri="{FF2B5EF4-FFF2-40B4-BE49-F238E27FC236}">
                  <a16:creationId xmlns:a16="http://schemas.microsoft.com/office/drawing/2014/main" id="{5D64D51D-64F2-43F6-A8D3-EF879C7776F0}"/>
                </a:ext>
              </a:extLst>
            </p:cNvPr>
            <p:cNvSpPr/>
            <p:nvPr/>
          </p:nvSpPr>
          <p:spPr>
            <a:xfrm>
              <a:off x="6046228" y="4413919"/>
              <a:ext cx="1270861" cy="12708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1B6B9827-BC2C-43F1-88E0-E866C4DF8943}"/>
                </a:ext>
              </a:extLst>
            </p:cNvPr>
            <p:cNvSpPr/>
            <p:nvPr/>
          </p:nvSpPr>
          <p:spPr>
            <a:xfrm>
              <a:off x="867905" y="480445"/>
              <a:ext cx="1270861" cy="127086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二等辺三角形 2">
              <a:extLst>
                <a:ext uri="{FF2B5EF4-FFF2-40B4-BE49-F238E27FC236}">
                  <a16:creationId xmlns:a16="http://schemas.microsoft.com/office/drawing/2014/main" id="{59830C56-4A97-4518-80AC-543F4DA024DC}"/>
                </a:ext>
              </a:extLst>
            </p:cNvPr>
            <p:cNvSpPr/>
            <p:nvPr/>
          </p:nvSpPr>
          <p:spPr>
            <a:xfrm>
              <a:off x="5461226" y="1320613"/>
              <a:ext cx="1838476" cy="1584893"/>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B67F0E97-F38F-4B61-A04B-8E004FC64120}"/>
                </a:ext>
              </a:extLst>
            </p:cNvPr>
            <p:cNvSpPr/>
            <p:nvPr/>
          </p:nvSpPr>
          <p:spPr>
            <a:xfrm>
              <a:off x="7962258" y="883403"/>
              <a:ext cx="1270861" cy="12708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856C030F-8DC8-4D56-9B4B-B95C9C26EACF}"/>
                </a:ext>
              </a:extLst>
            </p:cNvPr>
            <p:cNvSpPr/>
            <p:nvPr/>
          </p:nvSpPr>
          <p:spPr>
            <a:xfrm>
              <a:off x="8009251" y="3184442"/>
              <a:ext cx="868538" cy="86853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a:extLst>
                <a:ext uri="{FF2B5EF4-FFF2-40B4-BE49-F238E27FC236}">
                  <a16:creationId xmlns:a16="http://schemas.microsoft.com/office/drawing/2014/main" id="{28CD8D9E-8427-4C81-AB00-3B63400F697F}"/>
                </a:ext>
              </a:extLst>
            </p:cNvPr>
            <p:cNvSpPr/>
            <p:nvPr/>
          </p:nvSpPr>
          <p:spPr>
            <a:xfrm>
              <a:off x="1081059" y="3734637"/>
              <a:ext cx="1256460" cy="1083155"/>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18FECF83-932C-4EE7-985C-040252B486E2}"/>
                </a:ext>
              </a:extLst>
            </p:cNvPr>
            <p:cNvSpPr/>
            <p:nvPr/>
          </p:nvSpPr>
          <p:spPr>
            <a:xfrm>
              <a:off x="3144970" y="2315904"/>
              <a:ext cx="868538" cy="8685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8347D8A-AFC7-42D3-9D62-AEDBBF554D7D}"/>
                </a:ext>
              </a:extLst>
            </p:cNvPr>
            <p:cNvSpPr/>
            <p:nvPr/>
          </p:nvSpPr>
          <p:spPr>
            <a:xfrm>
              <a:off x="2859337" y="11053677"/>
              <a:ext cx="1270861" cy="12708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340350F3-59DE-4EB5-9C6B-016E39A04D4B}"/>
                </a:ext>
              </a:extLst>
            </p:cNvPr>
            <p:cNvSpPr/>
            <p:nvPr/>
          </p:nvSpPr>
          <p:spPr>
            <a:xfrm>
              <a:off x="7081203" y="7539280"/>
              <a:ext cx="1270861" cy="1270861"/>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a:extLst>
                <a:ext uri="{FF2B5EF4-FFF2-40B4-BE49-F238E27FC236}">
                  <a16:creationId xmlns:a16="http://schemas.microsoft.com/office/drawing/2014/main" id="{E046EEA8-7A8B-4CCA-ADA0-9EE4D1940A69}"/>
                </a:ext>
              </a:extLst>
            </p:cNvPr>
            <p:cNvSpPr/>
            <p:nvPr/>
          </p:nvSpPr>
          <p:spPr>
            <a:xfrm>
              <a:off x="2274335" y="7960371"/>
              <a:ext cx="1838476" cy="1584893"/>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1825A26-F26E-406C-8E91-1881BD7D4549}"/>
                </a:ext>
              </a:extLst>
            </p:cNvPr>
            <p:cNvSpPr/>
            <p:nvPr/>
          </p:nvSpPr>
          <p:spPr>
            <a:xfrm>
              <a:off x="4775367" y="7523161"/>
              <a:ext cx="1270861" cy="12708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DB4E485B-5503-4143-A890-F543C68B1424}"/>
                </a:ext>
              </a:extLst>
            </p:cNvPr>
            <p:cNvSpPr/>
            <p:nvPr/>
          </p:nvSpPr>
          <p:spPr>
            <a:xfrm>
              <a:off x="5795049" y="10382282"/>
              <a:ext cx="868538" cy="86853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a:extLst>
                <a:ext uri="{FF2B5EF4-FFF2-40B4-BE49-F238E27FC236}">
                  <a16:creationId xmlns:a16="http://schemas.microsoft.com/office/drawing/2014/main" id="{92BE7027-F222-4814-BC79-27DA9683E428}"/>
                </a:ext>
              </a:extLst>
            </p:cNvPr>
            <p:cNvSpPr/>
            <p:nvPr/>
          </p:nvSpPr>
          <p:spPr>
            <a:xfrm>
              <a:off x="8536077" y="11102903"/>
              <a:ext cx="1256460" cy="1083155"/>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1578D19D-BC39-4939-A63F-5028E7D15A28}"/>
                </a:ext>
              </a:extLst>
            </p:cNvPr>
            <p:cNvSpPr/>
            <p:nvPr/>
          </p:nvSpPr>
          <p:spPr>
            <a:xfrm>
              <a:off x="342578" y="7884279"/>
              <a:ext cx="868538" cy="8685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正方形/長方形 13">
            <a:extLst>
              <a:ext uri="{FF2B5EF4-FFF2-40B4-BE49-F238E27FC236}">
                <a16:creationId xmlns:a16="http://schemas.microsoft.com/office/drawing/2014/main" id="{B5E1EE11-CC35-470E-9273-A1EAB8974D97}"/>
              </a:ext>
            </a:extLst>
          </p:cNvPr>
          <p:cNvSpPr/>
          <p:nvPr/>
        </p:nvSpPr>
        <p:spPr>
          <a:xfrm flipV="1">
            <a:off x="11300" y="5403807"/>
            <a:ext cx="9601200" cy="311142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8E3B65F4-E9A1-43BD-A61C-E1D450A371FA}"/>
              </a:ext>
            </a:extLst>
          </p:cNvPr>
          <p:cNvPicPr>
            <a:picLocks noChangeAspect="1"/>
          </p:cNvPicPr>
          <p:nvPr/>
        </p:nvPicPr>
        <p:blipFill>
          <a:blip r:embed="rId2">
            <a:alphaModFix/>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7332" y="2002538"/>
            <a:ext cx="3860373" cy="5679038"/>
          </a:xfrm>
          <a:prstGeom prst="rect">
            <a:avLst/>
          </a:prstGeom>
        </p:spPr>
      </p:pic>
      <p:sp>
        <p:nvSpPr>
          <p:cNvPr id="12" name="テキスト ボックス 11">
            <a:extLst>
              <a:ext uri="{FF2B5EF4-FFF2-40B4-BE49-F238E27FC236}">
                <a16:creationId xmlns:a16="http://schemas.microsoft.com/office/drawing/2014/main" id="{6F056239-766D-4A1A-B5B8-C3C5797A90D6}"/>
              </a:ext>
            </a:extLst>
          </p:cNvPr>
          <p:cNvSpPr txBox="1"/>
          <p:nvPr/>
        </p:nvSpPr>
        <p:spPr>
          <a:xfrm>
            <a:off x="728634" y="8996725"/>
            <a:ext cx="5647212" cy="3293209"/>
          </a:xfrm>
          <a:prstGeom prst="rect">
            <a:avLst/>
          </a:prstGeom>
          <a:noFill/>
        </p:spPr>
        <p:txBody>
          <a:bodyPr wrap="square" rtlCol="0">
            <a:spAutoFit/>
          </a:bodyPr>
          <a:lstStyle/>
          <a:p>
            <a:pPr algn="just"/>
            <a:r>
              <a:rPr lang="ja-JP"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附属図書館本館が学生用に置いている一般雑誌（新聞・雑誌コーナーの雑誌）と学術雑誌の見直しを予定しています。</a:t>
            </a:r>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検討の参考にするため、</a:t>
            </a:r>
            <a:r>
              <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Web</a:t>
            </a:r>
            <a:r>
              <a:rPr lang="ja-JP"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上で雑誌人気投票と新たに図書館に置いてもらいたい雑誌のリクエストを実施しますので、積極的に投票をお願いします。</a:t>
            </a:r>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投票先</a:t>
            </a:r>
            <a:r>
              <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URL</a:t>
            </a:r>
          </a:p>
          <a:p>
            <a:pPr algn="just"/>
            <a:r>
              <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hlinkClick r:id="rId3">
                  <a:extLst>
                    <a:ext uri="{A12FA001-AC4F-418D-AE19-62706E023703}">
                      <ahyp:hlinkClr xmlns:ahyp="http://schemas.microsoft.com/office/drawing/2018/hyperlinkcolor" val="tx"/>
                    </a:ext>
                  </a:extLst>
                </a:hlinkClick>
              </a:rPr>
              <a:t>https://forms.office.com/r/fnNTB1uZht</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Contact us</a:t>
            </a:r>
          </a:p>
          <a:p>
            <a:pPr algn="just"/>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図書情報課企画・整備グループ 雑誌担当</a:t>
            </a:r>
          </a:p>
          <a:p>
            <a:pPr algn="just"/>
            <a:r>
              <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jou@lib.shimane-u.ac.jp</a:t>
            </a:r>
          </a:p>
          <a:p>
            <a:pPr algn="just"/>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直通　</a:t>
            </a:r>
            <a:r>
              <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0852-32-6131</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内線　</a:t>
            </a:r>
            <a:r>
              <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2733</a:t>
            </a:r>
            <a:endParaRPr lang="ja-JP"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909838BF-77E1-4860-9469-26B703798048}"/>
              </a:ext>
            </a:extLst>
          </p:cNvPr>
          <p:cNvSpPr txBox="1"/>
          <p:nvPr/>
        </p:nvSpPr>
        <p:spPr>
          <a:xfrm>
            <a:off x="4262040" y="5735953"/>
            <a:ext cx="5387273" cy="1815882"/>
          </a:xfrm>
          <a:prstGeom prst="rect">
            <a:avLst/>
          </a:prstGeom>
          <a:noFill/>
        </p:spPr>
        <p:txBody>
          <a:bodyPr wrap="square" rtlCol="0">
            <a:spAutoFit/>
          </a:bodyPr>
          <a:lstStyle/>
          <a:p>
            <a:pPr algn="l"/>
            <a:r>
              <a:rPr lang="ja-JP" altLang="en-US"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期　間</a:t>
            </a:r>
            <a:endParaRPr lang="en-US" altLang="ja-JP"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r>
              <a:rPr lang="ja-JP" altLang="ja-JP" sz="4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令和４年</a:t>
            </a:r>
            <a:r>
              <a:rPr lang="ja-JP" altLang="en-US"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５月３０日（月）</a:t>
            </a:r>
            <a:r>
              <a:rPr lang="ja-JP" altLang="ja-JP" sz="4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4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4000" strike="sngStrike" kern="100" dirty="0">
                <a:solidFill>
                  <a:schemeClr val="tx1">
                    <a:lumMod val="50000"/>
                    <a:lumOff val="50000"/>
                  </a:schemeClr>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６月３０日（木）</a:t>
            </a:r>
            <a:endParaRPr lang="ja-JP" altLang="ja-JP" sz="4000" strike="sngStrike" kern="100" dirty="0">
              <a:solidFill>
                <a:schemeClr val="tx1">
                  <a:lumMod val="50000"/>
                  <a:lumOff val="50000"/>
                </a:schemeClr>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0F524414-B0CB-42C1-8F06-375548CBBE9C}"/>
              </a:ext>
            </a:extLst>
          </p:cNvPr>
          <p:cNvSpPr txBox="1"/>
          <p:nvPr/>
        </p:nvSpPr>
        <p:spPr>
          <a:xfrm>
            <a:off x="3933410" y="1134638"/>
            <a:ext cx="5325511" cy="3139321"/>
          </a:xfrm>
          <a:prstGeom prst="rect">
            <a:avLst/>
          </a:prstGeom>
          <a:noFill/>
        </p:spPr>
        <p:txBody>
          <a:bodyPr wrap="square" rtlCol="0">
            <a:spAutoFit/>
          </a:bodyPr>
          <a:lstStyle/>
          <a:p>
            <a:pPr algn="l"/>
            <a:r>
              <a:rPr lang="ja-JP" altLang="en-US" sz="6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附属図書館</a:t>
            </a:r>
            <a:r>
              <a:rPr lang="ja-JP" altLang="en-US" sz="6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a:t>
            </a:r>
            <a:endParaRPr lang="en-US" altLang="ja-JP" sz="6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r>
              <a:rPr lang="ja-JP" altLang="en-US" sz="6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ほしい雑誌</a:t>
            </a:r>
            <a:r>
              <a:rPr lang="ja-JP" altLang="en-US" sz="6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a:t>
            </a:r>
            <a:endParaRPr lang="en-US" altLang="ja-JP" sz="6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r>
              <a:rPr lang="ja-JP" altLang="en-US" sz="6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教</a:t>
            </a:r>
            <a:r>
              <a:rPr lang="ja-JP" altLang="en-US" sz="6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えてください</a:t>
            </a:r>
            <a:endParaRPr lang="ja-JP" altLang="ja-JP" sz="6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grpSp>
        <p:nvGrpSpPr>
          <p:cNvPr id="6" name="グループ化 5">
            <a:extLst>
              <a:ext uri="{FF2B5EF4-FFF2-40B4-BE49-F238E27FC236}">
                <a16:creationId xmlns:a16="http://schemas.microsoft.com/office/drawing/2014/main" id="{B9A7A778-9BE8-4E55-8129-4ADD3243E967}"/>
              </a:ext>
            </a:extLst>
          </p:cNvPr>
          <p:cNvGrpSpPr/>
          <p:nvPr/>
        </p:nvGrpSpPr>
        <p:grpSpPr>
          <a:xfrm>
            <a:off x="6375846" y="9320113"/>
            <a:ext cx="3316701" cy="3467128"/>
            <a:chOff x="6426109" y="9212307"/>
            <a:chExt cx="3316701" cy="3467128"/>
          </a:xfrm>
        </p:grpSpPr>
        <p:pic>
          <p:nvPicPr>
            <p:cNvPr id="11" name="図 10" descr="暗い背景に白い文字がある&#10;&#10;中程度の精度で自動的に生成された説明">
              <a:extLst>
                <a:ext uri="{FF2B5EF4-FFF2-40B4-BE49-F238E27FC236}">
                  <a16:creationId xmlns:a16="http://schemas.microsoft.com/office/drawing/2014/main" id="{3390D6DE-2599-457B-9655-A530DAFAAECC}"/>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26109" y="9568015"/>
              <a:ext cx="2711981" cy="3111420"/>
            </a:xfrm>
            <a:prstGeom prst="rect">
              <a:avLst/>
            </a:prstGeom>
          </p:spPr>
        </p:pic>
        <p:pic>
          <p:nvPicPr>
            <p:cNvPr id="17" name="図 16" descr="QR コード&#10;&#10;自動的に生成された説明">
              <a:extLst>
                <a:ext uri="{FF2B5EF4-FFF2-40B4-BE49-F238E27FC236}">
                  <a16:creationId xmlns:a16="http://schemas.microsoft.com/office/drawing/2014/main" id="{E089A277-819F-4BE6-A126-4FDC325D54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3356" y="9798363"/>
              <a:ext cx="898902" cy="898902"/>
            </a:xfrm>
            <a:prstGeom prst="rect">
              <a:avLst/>
            </a:prstGeom>
          </p:spPr>
        </p:pic>
        <p:sp>
          <p:nvSpPr>
            <p:cNvPr id="18" name="テキスト ボックス 17">
              <a:extLst>
                <a:ext uri="{FF2B5EF4-FFF2-40B4-BE49-F238E27FC236}">
                  <a16:creationId xmlns:a16="http://schemas.microsoft.com/office/drawing/2014/main" id="{0DAEBE9E-5C9C-49B7-BF8A-0E89CF17A017}"/>
                </a:ext>
              </a:extLst>
            </p:cNvPr>
            <p:cNvSpPr txBox="1"/>
            <p:nvPr/>
          </p:nvSpPr>
          <p:spPr>
            <a:xfrm rot="958640">
              <a:off x="6764689" y="9212307"/>
              <a:ext cx="2978121" cy="523220"/>
            </a:xfrm>
            <a:prstGeom prst="rect">
              <a:avLst/>
            </a:prstGeom>
            <a:noFill/>
          </p:spPr>
          <p:txBody>
            <a:bodyPr wrap="square" rtlCol="0">
              <a:spAutoFit/>
            </a:bodyPr>
            <a:lstStyle/>
            <a:p>
              <a:pPr algn="l"/>
              <a:r>
                <a:rPr lang="en-US" altLang="ja-JP" sz="2800" kern="100" dirty="0">
                  <a:solidFill>
                    <a:schemeClr val="accent6"/>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L</a:t>
              </a:r>
              <a:r>
                <a:rPr lang="en-US" altLang="ja-JP" sz="2800" kern="100" dirty="0">
                  <a:solidFill>
                    <a:schemeClr val="accent6"/>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et's access</a:t>
              </a:r>
              <a:r>
                <a:rPr lang="ja-JP" altLang="en-US" sz="2800" kern="100" dirty="0">
                  <a:solidFill>
                    <a:schemeClr val="accent6"/>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2800" kern="100" dirty="0">
                <a:solidFill>
                  <a:schemeClr val="accent6"/>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grpSp>
      <p:sp>
        <p:nvSpPr>
          <p:cNvPr id="29" name="テキスト ボックス 28">
            <a:extLst>
              <a:ext uri="{FF2B5EF4-FFF2-40B4-BE49-F238E27FC236}">
                <a16:creationId xmlns:a16="http://schemas.microsoft.com/office/drawing/2014/main" id="{3698DF01-F480-4710-89F0-97F2BB3735F8}"/>
              </a:ext>
            </a:extLst>
          </p:cNvPr>
          <p:cNvSpPr txBox="1"/>
          <p:nvPr/>
        </p:nvSpPr>
        <p:spPr>
          <a:xfrm>
            <a:off x="5902362" y="7487551"/>
            <a:ext cx="4434449" cy="830997"/>
          </a:xfrm>
          <a:prstGeom prst="rect">
            <a:avLst/>
          </a:prstGeom>
          <a:noFill/>
        </p:spPr>
        <p:txBody>
          <a:bodyPr wrap="square" rtlCol="0">
            <a:spAutoFit/>
          </a:bodyPr>
          <a:lstStyle/>
          <a:p>
            <a:pPr algn="l"/>
            <a:r>
              <a:rPr lang="ja-JP" altLang="en-US" sz="4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７</a:t>
            </a:r>
            <a:r>
              <a:rPr lang="ja-JP" altLang="en-US" sz="4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月８日（金）</a:t>
            </a:r>
            <a:endParaRPr lang="ja-JP" altLang="ja-JP" sz="4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57774110-13BC-4FCD-8870-CF254DE1B84E}"/>
              </a:ext>
            </a:extLst>
          </p:cNvPr>
          <p:cNvSpPr txBox="1"/>
          <p:nvPr/>
        </p:nvSpPr>
        <p:spPr>
          <a:xfrm rot="20426568">
            <a:off x="4548764" y="7416887"/>
            <a:ext cx="1740493" cy="830997"/>
          </a:xfrm>
          <a:prstGeom prst="rect">
            <a:avLst/>
          </a:prstGeom>
          <a:noFill/>
        </p:spPr>
        <p:txBody>
          <a:bodyPr wrap="square" rtlCol="0">
            <a:spAutoFit/>
          </a:bodyPr>
          <a:lstStyle/>
          <a:p>
            <a:pPr algn="l"/>
            <a:r>
              <a:rPr lang="ja-JP" altLang="en-US" sz="2400" kern="100" dirty="0">
                <a:effectLst/>
                <a:highlight>
                  <a:srgbClr val="FFFF00"/>
                </a:highligh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延　長</a:t>
            </a:r>
            <a:endParaRPr lang="en-US" altLang="ja-JP" sz="2400" kern="100" dirty="0">
              <a:effectLst/>
              <a:highlight>
                <a:srgbClr val="FFFF00"/>
              </a:highligh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r>
              <a:rPr lang="ja-JP" altLang="en-US" sz="2400" kern="100" dirty="0">
                <a:effectLst/>
                <a:highlight>
                  <a:srgbClr val="FFFF00"/>
                </a:highligh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しました！</a:t>
            </a:r>
            <a:endParaRPr lang="ja-JP" altLang="ja-JP" sz="2400" kern="100" dirty="0">
              <a:effectLst/>
              <a:highlight>
                <a:srgbClr val="FFFF00"/>
              </a:highligh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66108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Web サイト&#10;&#10;自動的に生成された説明">
            <a:extLst>
              <a:ext uri="{FF2B5EF4-FFF2-40B4-BE49-F238E27FC236}">
                <a16:creationId xmlns:a16="http://schemas.microsoft.com/office/drawing/2014/main" id="{28574EAB-9043-407C-9060-E34CC968E5F9}"/>
              </a:ext>
            </a:extLst>
          </p:cNvPr>
          <p:cNvPicPr>
            <a:picLocks noChangeAspect="1"/>
          </p:cNvPicPr>
          <p:nvPr/>
        </p:nvPicPr>
        <p:blipFill rotWithShape="1">
          <a:blip r:embed="rId2">
            <a:extLst>
              <a:ext uri="{28A0092B-C50C-407E-A947-70E740481C1C}">
                <a14:useLocalDpi xmlns:a14="http://schemas.microsoft.com/office/drawing/2010/main" val="0"/>
              </a:ext>
            </a:extLst>
          </a:blip>
          <a:srcRect l="21037" t="2191" r="11437" b="5235"/>
          <a:stretch/>
        </p:blipFill>
        <p:spPr>
          <a:xfrm>
            <a:off x="0" y="0"/>
            <a:ext cx="9601201" cy="8775259"/>
          </a:xfrm>
          <a:prstGeom prst="rect">
            <a:avLst/>
          </a:prstGeom>
        </p:spPr>
      </p:pic>
      <p:pic>
        <p:nvPicPr>
          <p:cNvPr id="11" name="図 10" descr="暗い背景に白い文字がある&#10;&#10;中程度の精度で自動的に生成された説明">
            <a:extLst>
              <a:ext uri="{FF2B5EF4-FFF2-40B4-BE49-F238E27FC236}">
                <a16:creationId xmlns:a16="http://schemas.microsoft.com/office/drawing/2014/main" id="{3390D6DE-2599-457B-9655-A530DAFAA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109" y="9568015"/>
            <a:ext cx="2711981" cy="3111420"/>
          </a:xfrm>
          <a:prstGeom prst="rect">
            <a:avLst/>
          </a:prstGeom>
        </p:spPr>
      </p:pic>
      <p:sp>
        <p:nvSpPr>
          <p:cNvPr id="12" name="テキスト ボックス 11">
            <a:extLst>
              <a:ext uri="{FF2B5EF4-FFF2-40B4-BE49-F238E27FC236}">
                <a16:creationId xmlns:a16="http://schemas.microsoft.com/office/drawing/2014/main" id="{6F056239-766D-4A1A-B5B8-C3C5797A90D6}"/>
              </a:ext>
            </a:extLst>
          </p:cNvPr>
          <p:cNvSpPr txBox="1"/>
          <p:nvPr/>
        </p:nvSpPr>
        <p:spPr>
          <a:xfrm>
            <a:off x="583107" y="9205584"/>
            <a:ext cx="5647212" cy="3293209"/>
          </a:xfrm>
          <a:prstGeom prst="rect">
            <a:avLst/>
          </a:prstGeom>
          <a:noFill/>
        </p:spPr>
        <p:txBody>
          <a:bodyPr wrap="square" rtlCol="0">
            <a:spAutoFit/>
          </a:bodyPr>
          <a:lstStyle/>
          <a:p>
            <a:pPr algn="just"/>
            <a:r>
              <a:rPr lang="ja-JP"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附属図書館本館が学生用に置いている一般雑誌（新聞・雑誌コーナーの雑誌）と学術雑誌の見直しを予定しています。</a:t>
            </a:r>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検討の参考にするため、</a:t>
            </a:r>
            <a:r>
              <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Web</a:t>
            </a:r>
            <a:r>
              <a:rPr lang="ja-JP"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上で雑誌人気投票と新たに図書館に置いてもらいたい雑誌のリクエストを実施しますので、積極的に投票をお願いします。</a:t>
            </a:r>
            <a:endPar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ja-JP" altLang="en-US"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投票先</a:t>
            </a:r>
            <a:r>
              <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URL</a:t>
            </a:r>
          </a:p>
          <a:p>
            <a:pPr algn="just"/>
            <a:r>
              <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hlinkClick r:id="rId4">
                  <a:extLst>
                    <a:ext uri="{A12FA001-AC4F-418D-AE19-62706E023703}">
                      <ahyp:hlinkClr xmlns:ahyp="http://schemas.microsoft.com/office/drawing/2018/hyperlinkcolor" val="tx"/>
                    </a:ext>
                  </a:extLst>
                </a:hlinkClick>
              </a:rPr>
              <a:t>https://forms.office.com/r/fnNTB1uZht</a:t>
            </a:r>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endPar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just"/>
            <a:r>
              <a:rPr lang="en-US" altLang="ja-JP" sz="16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Contact us</a:t>
            </a:r>
          </a:p>
          <a:p>
            <a:pPr algn="just"/>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図書情報課企画・整備グループ 雑誌担当</a:t>
            </a:r>
          </a:p>
          <a:p>
            <a:pPr algn="just"/>
            <a:r>
              <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jou@lib.shimane-u.ac.jp</a:t>
            </a:r>
          </a:p>
          <a:p>
            <a:pPr algn="just"/>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直通　</a:t>
            </a:r>
            <a:r>
              <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0852-32-6131</a:t>
            </a:r>
            <a:r>
              <a:rPr lang="ja-JP" altLang="en-US"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内線　</a:t>
            </a:r>
            <a:r>
              <a:rPr lang="en-US"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2733</a:t>
            </a:r>
            <a:endParaRPr lang="ja-JP" altLang="ja-JP" sz="16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909838BF-77E1-4860-9469-26B703798048}"/>
              </a:ext>
            </a:extLst>
          </p:cNvPr>
          <p:cNvSpPr txBox="1"/>
          <p:nvPr/>
        </p:nvSpPr>
        <p:spPr>
          <a:xfrm>
            <a:off x="1" y="6162403"/>
            <a:ext cx="9601200" cy="1692771"/>
          </a:xfrm>
          <a:prstGeom prst="rect">
            <a:avLst/>
          </a:prstGeom>
          <a:solidFill>
            <a:schemeClr val="bg1"/>
          </a:solidFill>
        </p:spPr>
        <p:txBody>
          <a:bodyPr wrap="square" rtlCol="0">
            <a:spAutoFit/>
          </a:bodyPr>
          <a:lstStyle/>
          <a:p>
            <a:pPr algn="ctr"/>
            <a:endParaRPr lang="en-US" altLang="ja-JP"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期　間</a:t>
            </a:r>
            <a:endParaRPr lang="en-US" altLang="ja-JP" sz="32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r>
              <a:rPr lang="ja-JP" altLang="en-US" sz="4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ja-JP" sz="4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令和４年</a:t>
            </a:r>
            <a:r>
              <a:rPr lang="ja-JP" altLang="en-US" sz="40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５月３０日（月）</a:t>
            </a:r>
            <a:r>
              <a:rPr lang="ja-JP" altLang="ja-JP" sz="4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40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　</a:t>
            </a:r>
            <a:r>
              <a:rPr lang="ja-JP" altLang="en-US" sz="4000" strike="sngStrike" kern="100" dirty="0">
                <a:solidFill>
                  <a:schemeClr val="tx1">
                    <a:lumMod val="50000"/>
                    <a:lumOff val="50000"/>
                  </a:schemeClr>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６月３０日（木）</a:t>
            </a:r>
            <a:endParaRPr lang="en-US" altLang="ja-JP" strike="sngStrike" kern="100" dirty="0">
              <a:solidFill>
                <a:schemeClr val="tx1">
                  <a:lumMod val="50000"/>
                  <a:lumOff val="50000"/>
                </a:schemeClr>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17" name="図 16" descr="QR コード&#10;&#10;自動的に生成された説明">
            <a:extLst>
              <a:ext uri="{FF2B5EF4-FFF2-40B4-BE49-F238E27FC236}">
                <a16:creationId xmlns:a16="http://schemas.microsoft.com/office/drawing/2014/main" id="{E089A277-819F-4BE6-A126-4FDC325D54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3356" y="9798363"/>
            <a:ext cx="898902" cy="898902"/>
          </a:xfrm>
          <a:prstGeom prst="rect">
            <a:avLst/>
          </a:prstGeom>
        </p:spPr>
      </p:pic>
      <p:sp>
        <p:nvSpPr>
          <p:cNvPr id="18" name="テキスト ボックス 17">
            <a:extLst>
              <a:ext uri="{FF2B5EF4-FFF2-40B4-BE49-F238E27FC236}">
                <a16:creationId xmlns:a16="http://schemas.microsoft.com/office/drawing/2014/main" id="{0DAEBE9E-5C9C-49B7-BF8A-0E89CF17A017}"/>
              </a:ext>
            </a:extLst>
          </p:cNvPr>
          <p:cNvSpPr txBox="1"/>
          <p:nvPr/>
        </p:nvSpPr>
        <p:spPr>
          <a:xfrm rot="958640">
            <a:off x="6764689" y="9212307"/>
            <a:ext cx="2978121" cy="523220"/>
          </a:xfrm>
          <a:prstGeom prst="rect">
            <a:avLst/>
          </a:prstGeom>
          <a:noFill/>
        </p:spPr>
        <p:txBody>
          <a:bodyPr wrap="square" rtlCol="0">
            <a:spAutoFit/>
          </a:bodyPr>
          <a:lstStyle/>
          <a:p>
            <a:pPr algn="l"/>
            <a:r>
              <a:rPr lang="en-US" altLang="ja-JP" sz="2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L</a:t>
            </a:r>
            <a:r>
              <a:rPr lang="en-US"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et's access</a:t>
            </a:r>
            <a:r>
              <a:rPr lang="ja-JP" altLang="en-US"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2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8E3B65F4-E9A1-43BD-A61C-E1D450A371FA}"/>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490119" y="902162"/>
            <a:ext cx="3860373" cy="5679038"/>
          </a:xfrm>
          <a:prstGeom prst="rect">
            <a:avLst/>
          </a:prstGeom>
        </p:spPr>
      </p:pic>
      <p:sp>
        <p:nvSpPr>
          <p:cNvPr id="16" name="テキスト ボックス 15">
            <a:extLst>
              <a:ext uri="{FF2B5EF4-FFF2-40B4-BE49-F238E27FC236}">
                <a16:creationId xmlns:a16="http://schemas.microsoft.com/office/drawing/2014/main" id="{70FBCCAB-1FAD-47B1-A6F8-3A5C7C18D12A}"/>
              </a:ext>
            </a:extLst>
          </p:cNvPr>
          <p:cNvSpPr txBox="1"/>
          <p:nvPr/>
        </p:nvSpPr>
        <p:spPr>
          <a:xfrm>
            <a:off x="4277529" y="2893316"/>
            <a:ext cx="5325511" cy="3139321"/>
          </a:xfrm>
          <a:prstGeom prst="rect">
            <a:avLst/>
          </a:prstGeom>
          <a:noFill/>
        </p:spPr>
        <p:txBody>
          <a:bodyPr wrap="square" rtlCol="0">
            <a:spAutoFit/>
          </a:bodyPr>
          <a:lstStyle/>
          <a:p>
            <a:pPr algn="l"/>
            <a:r>
              <a:rPr lang="ja-JP" altLang="en-US" sz="6600" kern="100" dirty="0">
                <a:solidFill>
                  <a:schemeClr val="bg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附属図書館</a:t>
            </a:r>
            <a:r>
              <a:rPr lang="ja-JP" altLang="en-US" sz="6000" kern="100" dirty="0">
                <a:solidFill>
                  <a:schemeClr val="bg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a:t>
            </a:r>
            <a:endParaRPr lang="en-US" altLang="ja-JP" sz="6600" kern="100" dirty="0">
              <a:solidFill>
                <a:schemeClr val="bg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r>
              <a:rPr lang="ja-JP" altLang="en-US" sz="6600" kern="100" dirty="0">
                <a:solidFill>
                  <a:schemeClr val="bg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ほしい雑誌</a:t>
            </a:r>
            <a:r>
              <a:rPr lang="ja-JP" altLang="en-US" sz="6000" kern="10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a:t>
            </a:r>
            <a:endParaRPr lang="en-US" altLang="ja-JP" sz="6600" kern="10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r>
              <a:rPr lang="ja-JP" altLang="en-US" sz="6600" kern="100" dirty="0">
                <a:solidFill>
                  <a:schemeClr val="bg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教</a:t>
            </a:r>
            <a:r>
              <a:rPr lang="ja-JP" altLang="en-US" sz="6000" kern="100" dirty="0">
                <a:solidFill>
                  <a:schemeClr val="bg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えてください</a:t>
            </a:r>
            <a:endParaRPr lang="ja-JP" altLang="ja-JP" sz="6600" kern="100" dirty="0">
              <a:solidFill>
                <a:schemeClr val="bg1"/>
              </a:solidFill>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C0280C34-8134-4070-B6B3-62143DED3958}"/>
              </a:ext>
            </a:extLst>
          </p:cNvPr>
          <p:cNvSpPr txBox="1"/>
          <p:nvPr/>
        </p:nvSpPr>
        <p:spPr>
          <a:xfrm rot="20426568">
            <a:off x="5115469" y="5841520"/>
            <a:ext cx="1536512" cy="830997"/>
          </a:xfrm>
          <a:prstGeom prst="rect">
            <a:avLst/>
          </a:prstGeom>
          <a:noFill/>
        </p:spPr>
        <p:txBody>
          <a:bodyPr wrap="square" rtlCol="0">
            <a:spAutoFit/>
          </a:bodyPr>
          <a:lstStyle/>
          <a:p>
            <a:pPr algn="l"/>
            <a:r>
              <a:rPr lang="ja-JP" altLang="en-US" sz="2400" kern="100" dirty="0">
                <a:effectLst/>
                <a:highlight>
                  <a:srgbClr val="FFFF00"/>
                </a:highligh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延　長</a:t>
            </a:r>
            <a:endParaRPr lang="en-US" altLang="ja-JP" sz="2400" kern="100" dirty="0">
              <a:effectLst/>
              <a:highlight>
                <a:srgbClr val="FFFF00"/>
              </a:highligh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algn="l"/>
            <a:r>
              <a:rPr lang="ja-JP" altLang="en-US" sz="2400" kern="100" dirty="0">
                <a:effectLst/>
                <a:highlight>
                  <a:srgbClr val="FFFF00"/>
                </a:highligh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しました！</a:t>
            </a:r>
            <a:endParaRPr lang="ja-JP" altLang="ja-JP" sz="2400" kern="100" dirty="0">
              <a:effectLst/>
              <a:highlight>
                <a:srgbClr val="FFFF00"/>
              </a:highligh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FEA854D8-C755-4E2E-80D8-145F3E8ECAFD}"/>
              </a:ext>
            </a:extLst>
          </p:cNvPr>
          <p:cNvSpPr txBox="1"/>
          <p:nvPr/>
        </p:nvSpPr>
        <p:spPr>
          <a:xfrm>
            <a:off x="6119335" y="6449165"/>
            <a:ext cx="4434449" cy="830997"/>
          </a:xfrm>
          <a:prstGeom prst="rect">
            <a:avLst/>
          </a:prstGeom>
          <a:noFill/>
        </p:spPr>
        <p:txBody>
          <a:bodyPr wrap="square" rtlCol="0">
            <a:spAutoFit/>
          </a:bodyPr>
          <a:lstStyle/>
          <a:p>
            <a:pPr algn="l"/>
            <a:r>
              <a:rPr lang="ja-JP" altLang="en-US" sz="48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７</a:t>
            </a:r>
            <a:r>
              <a:rPr lang="ja-JP" altLang="en-US" sz="4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月８日（金）</a:t>
            </a:r>
            <a:endParaRPr lang="ja-JP" altLang="ja-JP" sz="4800" kern="1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744997604"/>
      </p:ext>
    </p:extLst>
  </p:cSld>
  <p:clrMapOvr>
    <a:masterClrMapping/>
  </p:clrMapOvr>
</p:sld>
</file>

<file path=ppt/theme/theme1.xml><?xml version="1.0" encoding="utf-8"?>
<a:theme xmlns:a="http://schemas.openxmlformats.org/drawingml/2006/main" name="Office テーマ">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TotalTime>
  <Words>272</Words>
  <Application>Microsoft Office PowerPoint</Application>
  <PresentationFormat>A3 297x420 mm</PresentationFormat>
  <Paragraphs>39</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UD デジタル 教科書体 NK-R</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佐藤　陽子</dc:creator>
  <cp:lastModifiedBy>佐藤　陽子</cp:lastModifiedBy>
  <cp:revision>21</cp:revision>
  <cp:lastPrinted>2022-06-23T00:00:43Z</cp:lastPrinted>
  <dcterms:created xsi:type="dcterms:W3CDTF">2022-05-06T05:36:42Z</dcterms:created>
  <dcterms:modified xsi:type="dcterms:W3CDTF">2022-06-23T08:04:54Z</dcterms:modified>
</cp:coreProperties>
</file>